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0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8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4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9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9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37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6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7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8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ondsdc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881691182018165/" TargetMode="External"/><Relationship Id="rId2" Type="http://schemas.openxmlformats.org/officeDocument/2006/relationships/hyperlink" Target="http://vk.com/club670040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fpvsevolozh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18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5400" y="197709"/>
            <a:ext cx="2262177" cy="9811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1331" y="197709"/>
            <a:ext cx="217885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2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25144"/>
            <a:ext cx="7682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085" algn="ctr"/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Ванеева Оксана Александровна-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и.о.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директора фонда </a:t>
            </a:r>
            <a:r>
              <a:rPr lang="ru-RU" dirty="0" err="1" smtClean="0">
                <a:latin typeface="+mj-lt"/>
                <a:ea typeface="Times New Roman" panose="02020603050405020304" pitchFamily="18" charset="0"/>
              </a:rPr>
              <a:t>поддержки</a:t>
            </a:r>
            <a:r>
              <a:rPr lang="ru-RU" b="1" dirty="0" err="1" smtClean="0"/>
              <a:t>малого</a:t>
            </a:r>
            <a:r>
              <a:rPr lang="ru-RU" b="1" dirty="0" smtClean="0"/>
              <a:t> </a:t>
            </a:r>
            <a:r>
              <a:rPr lang="ru-RU" b="1" dirty="0" smtClean="0"/>
              <a:t>и среднего предпринимательства муниципального образования </a:t>
            </a:r>
            <a:r>
              <a:rPr lang="ru-RU" b="1" dirty="0" err="1" smtClean="0"/>
              <a:t>Сланцевского</a:t>
            </a:r>
            <a:r>
              <a:rPr lang="ru-RU" b="1" dirty="0" smtClean="0"/>
              <a:t> муниципального района Ленинградской области «Социально-деловой центр</a:t>
            </a:r>
            <a:r>
              <a:rPr lang="ru-RU" b="1" dirty="0" smtClean="0"/>
              <a:t>»</a:t>
            </a:r>
          </a:p>
          <a:p>
            <a:pPr marL="45720" marR="45085" algn="ctr"/>
            <a:r>
              <a:rPr lang="ru-RU" dirty="0" smtClean="0"/>
              <a:t>Адрес: 188560, Ленинградская область, г.Сланцы, ул.Кирова, д.19</a:t>
            </a:r>
            <a:br>
              <a:rPr lang="ru-RU" dirty="0" smtClean="0"/>
            </a:br>
            <a:r>
              <a:rPr lang="ru-RU" dirty="0" smtClean="0"/>
              <a:t>Телефон</a:t>
            </a:r>
            <a:r>
              <a:rPr lang="ru-RU" dirty="0" smtClean="0"/>
              <a:t>: (</a:t>
            </a:r>
            <a:r>
              <a:rPr lang="ru-RU" dirty="0" smtClean="0"/>
              <a:t>81374)2-18-44, </a:t>
            </a:r>
            <a:r>
              <a:rPr lang="ru-RU" dirty="0" err="1" smtClean="0"/>
              <a:t>Моб</a:t>
            </a:r>
            <a:r>
              <a:rPr lang="ru-RU" dirty="0" smtClean="0"/>
              <a:t>. телефон </a:t>
            </a:r>
            <a:r>
              <a:rPr lang="ru-RU" dirty="0" smtClean="0"/>
              <a:t>8(921)423-38-29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Эл.почта</a:t>
            </a:r>
            <a:r>
              <a:rPr lang="ru-RU" dirty="0" smtClean="0"/>
              <a:t>: </a:t>
            </a:r>
            <a:r>
              <a:rPr lang="ru-RU" dirty="0" err="1" smtClean="0">
                <a:hlinkClick r:id="rId4"/>
              </a:rPr>
              <a:t>fondsdc@mail.ru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marL="45720" marR="45085" algn="ctr">
              <a:spcAft>
                <a:spcPts val="0"/>
              </a:spcAft>
            </a:pP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37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76056" y="1340768"/>
            <a:ext cx="3610744" cy="4785395"/>
          </a:xfrm>
        </p:spPr>
        <p:txBody>
          <a:bodyPr/>
          <a:lstStyle/>
          <a:p>
            <a:r>
              <a:rPr lang="en-US" dirty="0" smtClean="0"/>
              <a:t>E-mail</a:t>
            </a:r>
          </a:p>
          <a:p>
            <a:r>
              <a:rPr lang="en-US" dirty="0" smtClean="0"/>
              <a:t>Viber</a:t>
            </a:r>
          </a:p>
          <a:p>
            <a:r>
              <a:rPr lang="en-US" dirty="0" smtClean="0"/>
              <a:t>WhatsApp</a:t>
            </a:r>
          </a:p>
          <a:p>
            <a:r>
              <a:rPr lang="ru-RU" dirty="0" smtClean="0"/>
              <a:t>Сообщения</a:t>
            </a:r>
          </a:p>
          <a:p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ru-RU" dirty="0" smtClean="0"/>
              <a:t>Сохранить</a:t>
            </a:r>
            <a:endParaRPr lang="ru-RU" dirty="0"/>
          </a:p>
        </p:txBody>
      </p:sp>
      <p:pic>
        <p:nvPicPr>
          <p:cNvPr id="4100" name="Picture 4" descr="https://sun9-18.userapi.com/c858436/v858436219/145980/SwQbxmoU-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1"/>
          <a:stretch/>
        </p:blipFill>
        <p:spPr bwMode="auto">
          <a:xfrm>
            <a:off x="755576" y="980728"/>
            <a:ext cx="2594422" cy="5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07904" y="270892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c206620/v206620219/3c184/DsvF91HwfF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8"/>
          <a:stretch/>
        </p:blipFill>
        <p:spPr bwMode="auto">
          <a:xfrm>
            <a:off x="881392" y="764704"/>
            <a:ext cx="2520280" cy="50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c856520/v856520219/af463/mEa7UYBGf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9"/>
          <a:stretch/>
        </p:blipFill>
        <p:spPr bwMode="auto">
          <a:xfrm>
            <a:off x="4644008" y="756341"/>
            <a:ext cx="2608024" cy="51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63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1.userapi.com/c205724/v205724219/3b07c/B95LDHHyz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2"/>
          <a:stretch/>
        </p:blipFill>
        <p:spPr bwMode="auto">
          <a:xfrm>
            <a:off x="970293" y="812297"/>
            <a:ext cx="2594421" cy="51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7.userapi.com/c858228/v858228219/1459cf/LXLayxD0ow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4"/>
          <a:stretch/>
        </p:blipFill>
        <p:spPr bwMode="auto">
          <a:xfrm>
            <a:off x="4932040" y="812297"/>
            <a:ext cx="2662696" cy="53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7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601" y="352682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БАЗА ЗНАНИЙ ПО НАЛОГУ НА ПРОФЕССИОНАЛЬНЫЙ ДОХОД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601" y="3896158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https://npd.nalog.ru/faq/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277" y="4972183"/>
            <a:ext cx="263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https://npd.nalog.ru/app/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277" y="4450156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Информация по мобильному приложени</a:t>
            </a:r>
            <a:r>
              <a:rPr lang="ru-RU" b="1" cap="all" dirty="0"/>
              <a:t>ю</a:t>
            </a:r>
            <a:endParaRPr lang="ru-RU" b="1" cap="all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911332" y="1239020"/>
            <a:ext cx="41462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602D1A"/>
                </a:solidFill>
              </a:rPr>
              <a:t>адрес: </a:t>
            </a:r>
            <a:r>
              <a:rPr lang="ru-RU" sz="1200" dirty="0">
                <a:solidFill>
                  <a:srgbClr val="602D1A"/>
                </a:solidFill>
              </a:rPr>
              <a:t>г. Всеволожск, Всеволожский пр., д. 14а.</a:t>
            </a:r>
          </a:p>
          <a:p>
            <a:r>
              <a:rPr lang="ru-RU" sz="1200" b="1" dirty="0" smtClean="0">
                <a:solidFill>
                  <a:srgbClr val="602D1A"/>
                </a:solidFill>
              </a:rPr>
              <a:t>Телефон </a:t>
            </a:r>
            <a:r>
              <a:rPr lang="ru-RU" sz="1200" b="1" dirty="0">
                <a:solidFill>
                  <a:srgbClr val="602D1A"/>
                </a:solidFill>
              </a:rPr>
              <a:t>для записи на прием и телефон Фонда</a:t>
            </a:r>
            <a:r>
              <a:rPr lang="ru-RU" sz="1200" b="1" dirty="0" smtClean="0">
                <a:solidFill>
                  <a:srgbClr val="602D1A"/>
                </a:solidFill>
              </a:rPr>
              <a:t>:</a:t>
            </a:r>
          </a:p>
          <a:p>
            <a:r>
              <a:rPr lang="ru-RU" sz="1200" b="1" dirty="0" smtClean="0">
                <a:solidFill>
                  <a:srgbClr val="0000FF"/>
                </a:solidFill>
              </a:rPr>
              <a:t>                  </a:t>
            </a:r>
            <a:r>
              <a:rPr lang="ru-RU" sz="1500" b="1" u="sng" dirty="0" smtClean="0">
                <a:solidFill>
                  <a:srgbClr val="0000FF"/>
                </a:solidFill>
              </a:rPr>
              <a:t>8-904-513-26-00</a:t>
            </a:r>
            <a:endParaRPr lang="ru-RU" sz="1500" u="sng" dirty="0">
              <a:solidFill>
                <a:srgbClr val="0000FF"/>
              </a:solidFill>
            </a:endParaRPr>
          </a:p>
          <a:p>
            <a:r>
              <a:rPr lang="ru-RU" sz="1200" b="1" dirty="0" smtClean="0">
                <a:solidFill>
                  <a:srgbClr val="602D1A"/>
                </a:solidFill>
                <a:hlinkClick r:id="rId2"/>
              </a:rPr>
              <a:t>vk.com/club67004073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3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3"/>
              </a:rPr>
              <a:t>://www.facebook.com/groups/881691182018165/</a:t>
            </a:r>
            <a:r>
              <a:rPr lang="ru-RU" sz="1200" b="1" dirty="0">
                <a:solidFill>
                  <a:srgbClr val="602D1A"/>
                </a:solidFill>
              </a:rPr>
              <a:t/>
            </a:r>
            <a:br>
              <a:rPr lang="ru-RU" sz="1200" b="1" dirty="0">
                <a:solidFill>
                  <a:srgbClr val="602D1A"/>
                </a:solidFill>
              </a:rPr>
            </a:br>
            <a:r>
              <a:rPr lang="ru-RU" sz="1200" b="1" dirty="0" smtClean="0">
                <a:solidFill>
                  <a:srgbClr val="602D1A"/>
                </a:solidFill>
                <a:hlinkClick r:id="rId4"/>
              </a:rPr>
              <a:t>https</a:t>
            </a:r>
            <a:r>
              <a:rPr lang="ru-RU" sz="1200" b="1" dirty="0">
                <a:solidFill>
                  <a:srgbClr val="602D1A"/>
                </a:solidFill>
                <a:hlinkClick r:id="rId4"/>
              </a:rPr>
              <a:t>://www.instagram.com/fpvsevolozhsk/</a:t>
            </a:r>
            <a:endParaRPr lang="ru-RU" sz="1200" dirty="0">
              <a:solidFill>
                <a:srgbClr val="602D1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5400" y="197709"/>
            <a:ext cx="2262177" cy="9811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11331" y="197709"/>
            <a:ext cx="217885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2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400"/>
              </a:lnSpc>
              <a:spcAft>
                <a:spcPts val="100"/>
              </a:spcAft>
            </a:pPr>
            <a:r>
              <a:rPr lang="ru-RU" sz="12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2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615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90" y="1268760"/>
            <a:ext cx="87849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5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ПЛАТЕЛЬЩИКОМ НАЛОГА НА ПРОФЕССИОНАЛЬНЫЙ ДОХОД</a:t>
            </a:r>
          </a:p>
          <a:p>
            <a:r>
              <a:rPr lang="ru-RU" dirty="0" smtClean="0"/>
              <a:t>	</a:t>
            </a:r>
            <a:endParaRPr lang="en-US" dirty="0"/>
          </a:p>
          <a:p>
            <a:pPr marL="90000"/>
            <a:r>
              <a:rPr lang="ru-RU" dirty="0" smtClean="0"/>
              <a:t>Чтобы </a:t>
            </a:r>
            <a:r>
              <a:rPr lang="ru-RU" dirty="0"/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marL="90000"/>
            <a:r>
              <a:rPr lang="ru-RU" dirty="0" smtClean="0"/>
              <a:t>	Способы </a:t>
            </a:r>
            <a:r>
              <a:rPr lang="ru-RU" dirty="0"/>
              <a:t>регистрации: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b="1" dirty="0"/>
              <a:t>Бесплатное мобильное приложение «Мой налог»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Кабинет налогоплательщика «Налога на профессиональный доход» на сайте ФНС России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Уполномоченные банки</a:t>
            </a:r>
          </a:p>
          <a:p>
            <a:pPr marL="90000"/>
            <a:endParaRPr lang="ru-RU" dirty="0"/>
          </a:p>
          <a:p>
            <a:pPr marL="90000"/>
            <a:r>
              <a:rPr lang="ru-RU" dirty="0" smtClean="0"/>
              <a:t>Регистрация </a:t>
            </a:r>
            <a:r>
              <a:rPr lang="ru-RU" dirty="0"/>
              <a:t>занимает несколько минут. Заполнять заявление на бумаге не нужно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регистрации в приложении «Мой налог» понадобится только паспорт для сканирования и проверки, а также фотография, которую можно сделать </a:t>
            </a:r>
            <a:r>
              <a:rPr lang="ru-RU" dirty="0" smtClean="0"/>
              <a:t>прямо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камеру смартфона.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614" y="94566"/>
            <a:ext cx="1996752" cy="8660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4433" y="71062"/>
            <a:ext cx="217885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 </a:t>
            </a:r>
            <a:r>
              <a:rPr lang="ru-RU" sz="10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Всеволожский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поддержки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b="1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</a:t>
            </a:r>
            <a:endParaRPr lang="ru-RU" sz="1000" dirty="0" smtClean="0">
              <a:solidFill>
                <a:srgbClr val="5523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бизнес-инкубатор»</a:t>
            </a:r>
          </a:p>
          <a:p>
            <a:pPr lvl="0" defTabSz="577850">
              <a:lnSpc>
                <a:spcPts val="1200"/>
              </a:lnSpc>
              <a:spcAft>
                <a:spcPts val="100"/>
              </a:spcAft>
            </a:pPr>
            <a:r>
              <a:rPr lang="ru-RU" sz="1000" dirty="0" err="1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микрокредитная</a:t>
            </a:r>
            <a:r>
              <a:rPr lang="ru-RU" sz="1000" dirty="0" smtClean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5523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9057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510191" cy="44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40.userapi.com/c205716/v205716219/3aec1/Z5aMuym1X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039" y="836712"/>
            <a:ext cx="2035450" cy="42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5.userapi.com/c200816/v200816219/3b1c2/GhGQO26cr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98196"/>
            <a:ext cx="2099409" cy="44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2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5445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7537"/>
            <a:ext cx="3096344" cy="48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7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1507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3872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81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1072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96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6635"/>
            <a:ext cx="78373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05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6.userapi.com/c205824/v205824219/3b7e0/6db-0nbVY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6751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c858320/v858320219/151ce1/JL9sAPdFS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609212" cy="55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2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7.userapi.com/c858228/v858228219/1459c5/OG1xY-hjt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62" y="332656"/>
            <a:ext cx="27992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c854532/v854532219/1c05f0/onEGpzp9m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346"/>
            <a:ext cx="2746439" cy="57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113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121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Инна В. Степанова</cp:lastModifiedBy>
  <cp:revision>20</cp:revision>
  <cp:lastPrinted>2020-01-30T13:59:37Z</cp:lastPrinted>
  <dcterms:created xsi:type="dcterms:W3CDTF">2019-01-13T15:57:59Z</dcterms:created>
  <dcterms:modified xsi:type="dcterms:W3CDTF">2021-06-04T12:17:13Z</dcterms:modified>
</cp:coreProperties>
</file>